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Proxima Nova"/>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ProximaNova-bold.fntdata"/><Relationship Id="rId14" Type="http://schemas.openxmlformats.org/officeDocument/2006/relationships/font" Target="fonts/ProximaNova-regular.fntdata"/><Relationship Id="rId17" Type="http://schemas.openxmlformats.org/officeDocument/2006/relationships/font" Target="fonts/ProximaNova-boldItalic.fntdata"/><Relationship Id="rId16" Type="http://schemas.openxmlformats.org/officeDocument/2006/relationships/font" Target="fonts/ProximaNova-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gif>
</file>

<file path=ppt/media/image4.gif>
</file>

<file path=ppt/media/image5.gif>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Shape 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7" name="Shape 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dk1"/>
        </a:solidFill>
      </p:bgPr>
    </p:bg>
    <p:spTree>
      <p:nvGrpSpPr>
        <p:cNvPr id="9" name="Shape 9"/>
        <p:cNvGrpSpPr/>
        <p:nvPr/>
      </p:nvGrpSpPr>
      <p:grpSpPr>
        <a:xfrm>
          <a:off x="0" y="0"/>
          <a:ext cx="0" cy="0"/>
          <a:chOff x="0" y="0"/>
          <a:chExt cx="0" cy="0"/>
        </a:xfrm>
      </p:grpSpPr>
      <p:cxnSp>
        <p:nvCxnSpPr>
          <p:cNvPr id="10" name="Shape 10"/>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11" name="Shape 11"/>
          <p:cNvSpPr txBox="1"/>
          <p:nvPr>
            <p:ph type="ctrTitle"/>
          </p:nvPr>
        </p:nvSpPr>
        <p:spPr>
          <a:xfrm>
            <a:off x="510450" y="1257300"/>
            <a:ext cx="8123100" cy="1588500"/>
          </a:xfrm>
          <a:prstGeom prst="rect">
            <a:avLst/>
          </a:prstGeom>
        </p:spPr>
        <p:txBody>
          <a:bodyPr anchorCtr="0" anchor="b" bIns="91425" lIns="91425" rIns="91425" wrap="square"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12" name="Shape 12"/>
          <p:cNvSpPr txBox="1"/>
          <p:nvPr>
            <p:ph idx="1" type="subTitle"/>
          </p:nvPr>
        </p:nvSpPr>
        <p:spPr>
          <a:xfrm>
            <a:off x="510450" y="3182312"/>
            <a:ext cx="8123100" cy="630000"/>
          </a:xfrm>
          <a:prstGeom prst="rect">
            <a:avLst/>
          </a:prstGeom>
        </p:spPr>
        <p:txBody>
          <a:bodyPr anchorCtr="0" anchor="t" bIns="91425" lIns="91425" rIns="91425" wrap="square" tIns="91425"/>
          <a:lstStyle>
            <a:lvl1pPr lvl="0">
              <a:lnSpc>
                <a:spcPct val="100000"/>
              </a:lnSpc>
              <a:spcBef>
                <a:spcPts val="0"/>
              </a:spcBef>
              <a:spcAft>
                <a:spcPts val="0"/>
              </a:spcAft>
              <a:buClr>
                <a:schemeClr val="lt1"/>
              </a:buClr>
              <a:buSzPct val="100000"/>
              <a:buNone/>
              <a:defRPr sz="2400">
                <a:solidFill>
                  <a:schemeClr val="lt1"/>
                </a:solidFill>
              </a:defRPr>
            </a:lvl1pPr>
            <a:lvl2pPr lvl="1">
              <a:lnSpc>
                <a:spcPct val="100000"/>
              </a:lnSpc>
              <a:spcBef>
                <a:spcPts val="0"/>
              </a:spcBef>
              <a:spcAft>
                <a:spcPts val="0"/>
              </a:spcAft>
              <a:buClr>
                <a:schemeClr val="lt1"/>
              </a:buClr>
              <a:buSzPct val="100000"/>
              <a:buNone/>
              <a:defRPr sz="2400">
                <a:solidFill>
                  <a:schemeClr val="lt1"/>
                </a:solidFill>
              </a:defRPr>
            </a:lvl2pPr>
            <a:lvl3pPr lvl="2">
              <a:lnSpc>
                <a:spcPct val="100000"/>
              </a:lnSpc>
              <a:spcBef>
                <a:spcPts val="0"/>
              </a:spcBef>
              <a:spcAft>
                <a:spcPts val="0"/>
              </a:spcAft>
              <a:buClr>
                <a:schemeClr val="lt1"/>
              </a:buClr>
              <a:buSzPct val="100000"/>
              <a:buNone/>
              <a:defRPr sz="2400">
                <a:solidFill>
                  <a:schemeClr val="lt1"/>
                </a:solidFill>
              </a:defRPr>
            </a:lvl3pPr>
            <a:lvl4pPr lvl="3">
              <a:lnSpc>
                <a:spcPct val="100000"/>
              </a:lnSpc>
              <a:spcBef>
                <a:spcPts val="0"/>
              </a:spcBef>
              <a:spcAft>
                <a:spcPts val="0"/>
              </a:spcAft>
              <a:buClr>
                <a:schemeClr val="lt1"/>
              </a:buClr>
              <a:buSzPct val="100000"/>
              <a:buNone/>
              <a:defRPr sz="2400">
                <a:solidFill>
                  <a:schemeClr val="lt1"/>
                </a:solidFill>
              </a:defRPr>
            </a:lvl4pPr>
            <a:lvl5pPr lvl="4">
              <a:lnSpc>
                <a:spcPct val="100000"/>
              </a:lnSpc>
              <a:spcBef>
                <a:spcPts val="0"/>
              </a:spcBef>
              <a:spcAft>
                <a:spcPts val="0"/>
              </a:spcAft>
              <a:buClr>
                <a:schemeClr val="lt1"/>
              </a:buClr>
              <a:buSzPct val="100000"/>
              <a:buNone/>
              <a:defRPr sz="2400">
                <a:solidFill>
                  <a:schemeClr val="lt1"/>
                </a:solidFill>
              </a:defRPr>
            </a:lvl5pPr>
            <a:lvl6pPr lvl="5">
              <a:lnSpc>
                <a:spcPct val="100000"/>
              </a:lnSpc>
              <a:spcBef>
                <a:spcPts val="0"/>
              </a:spcBef>
              <a:spcAft>
                <a:spcPts val="0"/>
              </a:spcAft>
              <a:buClr>
                <a:schemeClr val="lt1"/>
              </a:buClr>
              <a:buSzPct val="100000"/>
              <a:buNone/>
              <a:defRPr sz="2400">
                <a:solidFill>
                  <a:schemeClr val="lt1"/>
                </a:solidFill>
              </a:defRPr>
            </a:lvl6pPr>
            <a:lvl7pPr lvl="6">
              <a:lnSpc>
                <a:spcPct val="100000"/>
              </a:lnSpc>
              <a:spcBef>
                <a:spcPts val="0"/>
              </a:spcBef>
              <a:spcAft>
                <a:spcPts val="0"/>
              </a:spcAft>
              <a:buClr>
                <a:schemeClr val="lt1"/>
              </a:buClr>
              <a:buSzPct val="100000"/>
              <a:buNone/>
              <a:defRPr sz="2400">
                <a:solidFill>
                  <a:schemeClr val="lt1"/>
                </a:solidFill>
              </a:defRPr>
            </a:lvl7pPr>
            <a:lvl8pPr lvl="7">
              <a:lnSpc>
                <a:spcPct val="100000"/>
              </a:lnSpc>
              <a:spcBef>
                <a:spcPts val="0"/>
              </a:spcBef>
              <a:spcAft>
                <a:spcPts val="0"/>
              </a:spcAft>
              <a:buClr>
                <a:schemeClr val="lt1"/>
              </a:buClr>
              <a:buSzPct val="100000"/>
              <a:buNone/>
              <a:defRPr sz="2400">
                <a:solidFill>
                  <a:schemeClr val="lt1"/>
                </a:solidFill>
              </a:defRPr>
            </a:lvl8pPr>
            <a:lvl9pPr lvl="8">
              <a:lnSpc>
                <a:spcPct val="100000"/>
              </a:lnSpc>
              <a:spcBef>
                <a:spcPts val="0"/>
              </a:spcBef>
              <a:spcAft>
                <a:spcPts val="0"/>
              </a:spcAft>
              <a:buClr>
                <a:schemeClr val="lt1"/>
              </a:buClr>
              <a:buSzPct val="100000"/>
              <a:buNone/>
              <a:defRPr sz="2400">
                <a:solidFill>
                  <a:schemeClr val="lt1"/>
                </a:solidFill>
              </a:defRPr>
            </a:lvl9pPr>
          </a:lstStyle>
          <a:p/>
        </p:txBody>
      </p:sp>
      <p:sp>
        <p:nvSpPr>
          <p:cNvPr id="13" name="Shape 13"/>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8" name="Shape 48"/>
        <p:cNvGrpSpPr/>
        <p:nvPr/>
      </p:nvGrpSpPr>
      <p:grpSpPr>
        <a:xfrm>
          <a:off x="0" y="0"/>
          <a:ext cx="0" cy="0"/>
          <a:chOff x="0" y="0"/>
          <a:chExt cx="0" cy="0"/>
        </a:xfrm>
      </p:grpSpPr>
      <p:sp>
        <p:nvSpPr>
          <p:cNvPr id="49" name="Shape 49"/>
          <p:cNvSpPr/>
          <p:nvPr/>
        </p:nvSpPr>
        <p:spPr>
          <a:xfrm>
            <a:off x="0" y="5045700"/>
            <a:ext cx="9144000" cy="97800"/>
          </a:xfrm>
          <a:prstGeom prst="rect">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50" name="Shape 50"/>
          <p:cNvSpPr txBox="1"/>
          <p:nvPr>
            <p:ph type="title"/>
          </p:nvPr>
        </p:nvSpPr>
        <p:spPr>
          <a:xfrm>
            <a:off x="311700" y="991475"/>
            <a:ext cx="8520600" cy="1917900"/>
          </a:xfrm>
          <a:prstGeom prst="rect">
            <a:avLst/>
          </a:prstGeom>
        </p:spPr>
        <p:txBody>
          <a:bodyPr anchorCtr="0" anchor="ctr" bIns="91425" lIns="91425" rIns="91425" wrap="square" tIns="91425"/>
          <a:lstStyle>
            <a:lvl1pPr lvl="0" algn="ctr">
              <a:spcBef>
                <a:spcPts val="0"/>
              </a:spcBef>
              <a:buSzPct val="100000"/>
              <a:defRPr b="1" sz="14000"/>
            </a:lvl1pPr>
            <a:lvl2pPr lvl="1" algn="ctr">
              <a:spcBef>
                <a:spcPts val="0"/>
              </a:spcBef>
              <a:buSzPct val="100000"/>
              <a:defRPr b="1" sz="14000"/>
            </a:lvl2pPr>
            <a:lvl3pPr lvl="2" algn="ctr">
              <a:spcBef>
                <a:spcPts val="0"/>
              </a:spcBef>
              <a:buSzPct val="100000"/>
              <a:defRPr b="1" sz="14000"/>
            </a:lvl3pPr>
            <a:lvl4pPr lvl="3" algn="ctr">
              <a:spcBef>
                <a:spcPts val="0"/>
              </a:spcBef>
              <a:buSzPct val="100000"/>
              <a:defRPr b="1" sz="14000"/>
            </a:lvl4pPr>
            <a:lvl5pPr lvl="4" algn="ctr">
              <a:spcBef>
                <a:spcPts val="0"/>
              </a:spcBef>
              <a:buSzPct val="100000"/>
              <a:defRPr b="1" sz="14000"/>
            </a:lvl5pPr>
            <a:lvl6pPr lvl="5" algn="ctr">
              <a:spcBef>
                <a:spcPts val="0"/>
              </a:spcBef>
              <a:buSzPct val="100000"/>
              <a:defRPr b="1" sz="14000"/>
            </a:lvl6pPr>
            <a:lvl7pPr lvl="6" algn="ctr">
              <a:spcBef>
                <a:spcPts val="0"/>
              </a:spcBef>
              <a:buSzPct val="100000"/>
              <a:defRPr b="1" sz="14000"/>
            </a:lvl7pPr>
            <a:lvl8pPr lvl="7" algn="ctr">
              <a:spcBef>
                <a:spcPts val="0"/>
              </a:spcBef>
              <a:buSzPct val="100000"/>
              <a:defRPr b="1" sz="14000"/>
            </a:lvl8pPr>
            <a:lvl9pPr lvl="8" algn="ctr">
              <a:spcBef>
                <a:spcPts val="0"/>
              </a:spcBef>
              <a:buSzPct val="100000"/>
              <a:defRPr b="1" sz="14000"/>
            </a:lvl9pPr>
          </a:lstStyle>
          <a:p/>
        </p:txBody>
      </p:sp>
      <p:sp>
        <p:nvSpPr>
          <p:cNvPr id="51" name="Shape 51"/>
          <p:cNvSpPr txBox="1"/>
          <p:nvPr>
            <p:ph idx="1" type="body"/>
          </p:nvPr>
        </p:nvSpPr>
        <p:spPr>
          <a:xfrm>
            <a:off x="311700" y="3071300"/>
            <a:ext cx="8520600" cy="901800"/>
          </a:xfrm>
          <a:prstGeom prst="rect">
            <a:avLst/>
          </a:prstGeom>
        </p:spPr>
        <p:txBody>
          <a:bodyPr anchorCtr="0" anchor="t" bIns="91425" lIns="91425" rIns="91425" wrap="square"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2" name="Shape 52"/>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dk1"/>
        </a:solidFill>
      </p:bgPr>
    </p:bg>
    <p:spTree>
      <p:nvGrpSpPr>
        <p:cNvPr id="14" name="Shape 14"/>
        <p:cNvGrpSpPr/>
        <p:nvPr/>
      </p:nvGrpSpPr>
      <p:grpSpPr>
        <a:xfrm>
          <a:off x="0" y="0"/>
          <a:ext cx="0" cy="0"/>
          <a:chOff x="0" y="0"/>
          <a:chExt cx="0" cy="0"/>
        </a:xfrm>
      </p:grpSpPr>
      <p:cxnSp>
        <p:nvCxnSpPr>
          <p:cNvPr id="15" name="Shape 15"/>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16" name="Shape 16"/>
          <p:cNvSpPr txBox="1"/>
          <p:nvPr>
            <p:ph type="title"/>
          </p:nvPr>
        </p:nvSpPr>
        <p:spPr>
          <a:xfrm>
            <a:off x="510450" y="2057400"/>
            <a:ext cx="8123100" cy="778800"/>
          </a:xfrm>
          <a:prstGeom prst="rect">
            <a:avLst/>
          </a:prstGeom>
        </p:spPr>
        <p:txBody>
          <a:bodyPr anchorCtr="0" anchor="b" bIns="91425" lIns="91425" rIns="91425" wrap="square" tIns="91425"/>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p:txBody>
      </p:sp>
      <p:sp>
        <p:nvSpPr>
          <p:cNvPr id="17" name="Shape 17"/>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8" name="Shape 18"/>
        <p:cNvGrpSpPr/>
        <p:nvPr/>
      </p:nvGrpSpPr>
      <p:grpSpPr>
        <a:xfrm>
          <a:off x="0" y="0"/>
          <a:ext cx="0" cy="0"/>
          <a:chOff x="0" y="0"/>
          <a:chExt cx="0" cy="0"/>
        </a:xfrm>
      </p:grpSpPr>
      <p:sp>
        <p:nvSpPr>
          <p:cNvPr id="19" name="Shape 19"/>
          <p:cNvSpPr/>
          <p:nvPr/>
        </p:nvSpPr>
        <p:spPr>
          <a:xfrm>
            <a:off x="0" y="5045700"/>
            <a:ext cx="9144000" cy="97800"/>
          </a:xfrm>
          <a:prstGeom prst="rect">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20" name="Shape 20"/>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1" name="Shape 21"/>
          <p:cNvSpPr txBox="1"/>
          <p:nvPr>
            <p:ph idx="1" type="body"/>
          </p:nvPr>
        </p:nvSpPr>
        <p:spPr>
          <a:xfrm>
            <a:off x="311700" y="1152475"/>
            <a:ext cx="8520600" cy="34164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3" name="Shape 23"/>
        <p:cNvGrpSpPr/>
        <p:nvPr/>
      </p:nvGrpSpPr>
      <p:grpSpPr>
        <a:xfrm>
          <a:off x="0" y="0"/>
          <a:ext cx="0" cy="0"/>
          <a:chOff x="0" y="0"/>
          <a:chExt cx="0" cy="0"/>
        </a:xfrm>
      </p:grpSpPr>
      <p:sp>
        <p:nvSpPr>
          <p:cNvPr id="24" name="Shape 24"/>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5" name="Shape 25"/>
          <p:cNvSpPr txBox="1"/>
          <p:nvPr>
            <p:ph idx="1" type="body"/>
          </p:nvPr>
        </p:nvSpPr>
        <p:spPr>
          <a:xfrm>
            <a:off x="311700" y="1152475"/>
            <a:ext cx="3999900" cy="34164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6" name="Shape 26"/>
          <p:cNvSpPr txBox="1"/>
          <p:nvPr>
            <p:ph idx="2" type="body"/>
          </p:nvPr>
        </p:nvSpPr>
        <p:spPr>
          <a:xfrm>
            <a:off x="4832400" y="1152475"/>
            <a:ext cx="3999900" cy="34164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8" name="Shape 28"/>
        <p:cNvGrpSpPr/>
        <p:nvPr/>
      </p:nvGrpSpPr>
      <p:grpSpPr>
        <a:xfrm>
          <a:off x="0" y="0"/>
          <a:ext cx="0" cy="0"/>
          <a:chOff x="0" y="0"/>
          <a:chExt cx="0" cy="0"/>
        </a:xfrm>
      </p:grpSpPr>
      <p:sp>
        <p:nvSpPr>
          <p:cNvPr id="29" name="Shape 29"/>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0" name="Shape 30"/>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8000" cy="755700"/>
          </a:xfrm>
          <a:prstGeom prst="rect">
            <a:avLst/>
          </a:prstGeom>
        </p:spPr>
        <p:txBody>
          <a:bodyPr anchorCtr="0" anchor="b"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3" name="Shape 33"/>
          <p:cNvSpPr txBox="1"/>
          <p:nvPr>
            <p:ph idx="1" type="body"/>
          </p:nvPr>
        </p:nvSpPr>
        <p:spPr>
          <a:xfrm>
            <a:off x="311700" y="1389600"/>
            <a:ext cx="2808000" cy="3179400"/>
          </a:xfrm>
          <a:prstGeom prst="rect">
            <a:avLst/>
          </a:prstGeom>
        </p:spPr>
        <p:txBody>
          <a:bodyPr anchorCtr="0" anchor="t" bIns="91425" lIns="91425" rIns="91425" wrap="square"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lt2"/>
        </a:solidFill>
      </p:bgPr>
    </p:bg>
    <p:spTree>
      <p:nvGrpSpPr>
        <p:cNvPr id="35" name="Shape 35"/>
        <p:cNvGrpSpPr/>
        <p:nvPr/>
      </p:nvGrpSpPr>
      <p:grpSpPr>
        <a:xfrm>
          <a:off x="0" y="0"/>
          <a:ext cx="0" cy="0"/>
          <a:chOff x="0" y="0"/>
          <a:chExt cx="0" cy="0"/>
        </a:xfrm>
      </p:grpSpPr>
      <p:sp>
        <p:nvSpPr>
          <p:cNvPr id="36" name="Shape 36"/>
          <p:cNvSpPr txBox="1"/>
          <p:nvPr>
            <p:ph type="title"/>
          </p:nvPr>
        </p:nvSpPr>
        <p:spPr>
          <a:xfrm>
            <a:off x="490250" y="526350"/>
            <a:ext cx="5797500" cy="4090800"/>
          </a:xfrm>
          <a:prstGeom prst="rect">
            <a:avLst/>
          </a:prstGeom>
        </p:spPr>
        <p:txBody>
          <a:bodyPr anchorCtr="0" anchor="ctr" bIns="91425" lIns="91425" rIns="91425" wrap="square"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7" name="Shape 37"/>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8" name="Shape 38"/>
        <p:cNvGrpSpPr/>
        <p:nvPr/>
      </p:nvGrpSpPr>
      <p:grpSpPr>
        <a:xfrm>
          <a:off x="0" y="0"/>
          <a:ext cx="0" cy="0"/>
          <a:chOff x="0" y="0"/>
          <a:chExt cx="0" cy="0"/>
        </a:xfrm>
      </p:grpSpPr>
      <p:sp>
        <p:nvSpPr>
          <p:cNvPr id="39" name="Shape 39"/>
          <p:cNvSpPr/>
          <p:nvPr/>
        </p:nvSpPr>
        <p:spPr>
          <a:xfrm>
            <a:off x="4572000" y="75"/>
            <a:ext cx="4572000" cy="5143500"/>
          </a:xfrm>
          <a:prstGeom prst="rect">
            <a:avLst/>
          </a:prstGeom>
          <a:solidFill>
            <a:schemeClr val="dk1"/>
          </a:solidFill>
          <a:ln>
            <a:noFill/>
          </a:ln>
        </p:spPr>
        <p:txBody>
          <a:bodyPr anchorCtr="0" anchor="ctr" bIns="91425" lIns="91425" rIns="91425" wrap="square" tIns="91425">
            <a:noAutofit/>
          </a:bodyPr>
          <a:lstStyle/>
          <a:p>
            <a:pPr lvl="0">
              <a:spcBef>
                <a:spcPts val="0"/>
              </a:spcBef>
              <a:buNone/>
            </a:pPr>
            <a:r>
              <a:t/>
            </a:r>
            <a:endParaRPr/>
          </a:p>
        </p:txBody>
      </p:sp>
      <p:cxnSp>
        <p:nvCxnSpPr>
          <p:cNvPr id="40" name="Shape 40"/>
          <p:cNvCxnSpPr/>
          <p:nvPr/>
        </p:nvCxnSpPr>
        <p:spPr>
          <a:xfrm>
            <a:off x="5029675" y="4495500"/>
            <a:ext cx="468300" cy="0"/>
          </a:xfrm>
          <a:prstGeom prst="straightConnector1">
            <a:avLst/>
          </a:prstGeom>
          <a:noFill/>
          <a:ln cap="flat" cmpd="sng" w="19050">
            <a:solidFill>
              <a:schemeClr val="lt2"/>
            </a:solidFill>
            <a:prstDash val="solid"/>
            <a:round/>
            <a:headEnd len="med" w="med" type="none"/>
            <a:tailEnd len="med" w="med" type="none"/>
          </a:ln>
        </p:spPr>
      </p:cxnSp>
      <p:sp>
        <p:nvSpPr>
          <p:cNvPr id="41" name="Shape 41"/>
          <p:cNvSpPr txBox="1"/>
          <p:nvPr>
            <p:ph type="title"/>
          </p:nvPr>
        </p:nvSpPr>
        <p:spPr>
          <a:xfrm>
            <a:off x="265500" y="1205825"/>
            <a:ext cx="4045200" cy="1509600"/>
          </a:xfrm>
          <a:prstGeom prst="rect">
            <a:avLst/>
          </a:prstGeom>
        </p:spPr>
        <p:txBody>
          <a:bodyPr anchorCtr="0" anchor="b" bIns="91425" lIns="91425" rIns="91425" wrap="square"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2" name="Shape 42"/>
          <p:cNvSpPr txBox="1"/>
          <p:nvPr>
            <p:ph idx="1" type="subTitle"/>
          </p:nvPr>
        </p:nvSpPr>
        <p:spPr>
          <a:xfrm>
            <a:off x="265500" y="2769000"/>
            <a:ext cx="4045200" cy="1345500"/>
          </a:xfrm>
          <a:prstGeom prst="rect">
            <a:avLst/>
          </a:prstGeom>
        </p:spPr>
        <p:txBody>
          <a:bodyPr anchorCtr="0" anchor="t" bIns="91425" lIns="91425" rIns="91425" wrap="square"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43" name="Shape 43"/>
          <p:cNvSpPr txBox="1"/>
          <p:nvPr>
            <p:ph idx="2" type="body"/>
          </p:nvPr>
        </p:nvSpPr>
        <p:spPr>
          <a:xfrm>
            <a:off x="4939500" y="724200"/>
            <a:ext cx="3837000" cy="3695100"/>
          </a:xfrm>
          <a:prstGeom prst="rect">
            <a:avLst/>
          </a:prstGeom>
        </p:spPr>
        <p:txBody>
          <a:bodyPr anchorCtr="0" anchor="ctr" bIns="91425" lIns="91425" rIns="91425" wrap="square"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4" name="Shape 44"/>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5" name="Shape 45"/>
        <p:cNvGrpSpPr/>
        <p:nvPr/>
      </p:nvGrpSpPr>
      <p:grpSpPr>
        <a:xfrm>
          <a:off x="0" y="0"/>
          <a:ext cx="0" cy="0"/>
          <a:chOff x="0" y="0"/>
          <a:chExt cx="0" cy="0"/>
        </a:xfrm>
      </p:grpSpPr>
      <p:sp>
        <p:nvSpPr>
          <p:cNvPr id="46" name="Shape 46"/>
          <p:cNvSpPr txBox="1"/>
          <p:nvPr>
            <p:ph idx="1" type="body"/>
          </p:nvPr>
        </p:nvSpPr>
        <p:spPr>
          <a:xfrm>
            <a:off x="311700" y="4236825"/>
            <a:ext cx="5998800" cy="598800"/>
          </a:xfrm>
          <a:prstGeom prst="rect">
            <a:avLst/>
          </a:prstGeom>
        </p:spPr>
        <p:txBody>
          <a:bodyPr anchorCtr="0" anchor="ctr" bIns="91425" lIns="91425" rIns="91425" wrap="square" tIns="91425"/>
          <a:lstStyle>
            <a:lvl1pPr lvl="0">
              <a:lnSpc>
                <a:spcPct val="100000"/>
              </a:lnSpc>
              <a:spcBef>
                <a:spcPts val="0"/>
              </a:spcBef>
              <a:spcAft>
                <a:spcPts val="0"/>
              </a:spcAft>
              <a:buSzPct val="100000"/>
              <a:buNone/>
              <a:defRPr sz="2100"/>
            </a:lvl1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1pPr>
            <a:lvl2pPr lvl="1">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2pPr>
            <a:lvl3pPr lvl="2">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3pPr>
            <a:lvl4pPr lvl="3">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4pPr>
            <a:lvl5pPr lvl="4">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5pPr>
            <a:lvl6pPr lvl="5">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6pPr>
            <a:lvl7pPr lvl="6">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7pPr>
            <a:lvl8pPr lvl="7">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8pPr>
            <a:lvl9pPr lvl="8">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accent3"/>
              </a:buClr>
              <a:buSzPct val="100000"/>
              <a:buFont typeface="Proxima Nova"/>
              <a:buChar char="●"/>
              <a:defRPr sz="1800">
                <a:solidFill>
                  <a:schemeClr val="accent3"/>
                </a:solidFill>
                <a:latin typeface="Proxima Nova"/>
                <a:ea typeface="Proxima Nova"/>
                <a:cs typeface="Proxima Nova"/>
                <a:sym typeface="Proxima Nova"/>
              </a:defRPr>
            </a:lvl1pPr>
            <a:lvl2pPr lvl="1">
              <a:lnSpc>
                <a:spcPct val="115000"/>
              </a:lnSpc>
              <a:spcBef>
                <a:spcPts val="0"/>
              </a:spcBef>
              <a:spcAft>
                <a:spcPts val="1600"/>
              </a:spcAft>
              <a:buClr>
                <a:schemeClr val="accent3"/>
              </a:buClr>
              <a:buFont typeface="Proxima Nova"/>
              <a:buChar char="○"/>
              <a:defRPr>
                <a:solidFill>
                  <a:schemeClr val="accent3"/>
                </a:solidFill>
                <a:latin typeface="Proxima Nova"/>
                <a:ea typeface="Proxima Nova"/>
                <a:cs typeface="Proxima Nova"/>
                <a:sym typeface="Proxima Nova"/>
              </a:defRPr>
            </a:lvl2pPr>
            <a:lvl3pPr lvl="2">
              <a:lnSpc>
                <a:spcPct val="115000"/>
              </a:lnSpc>
              <a:spcBef>
                <a:spcPts val="0"/>
              </a:spcBef>
              <a:spcAft>
                <a:spcPts val="1600"/>
              </a:spcAft>
              <a:buClr>
                <a:schemeClr val="accent3"/>
              </a:buClr>
              <a:buFont typeface="Proxima Nova"/>
              <a:buChar char="■"/>
              <a:defRPr>
                <a:solidFill>
                  <a:schemeClr val="accent3"/>
                </a:solidFill>
                <a:latin typeface="Proxima Nova"/>
                <a:ea typeface="Proxima Nova"/>
                <a:cs typeface="Proxima Nova"/>
                <a:sym typeface="Proxima Nova"/>
              </a:defRPr>
            </a:lvl3pPr>
            <a:lvl4pPr lvl="3">
              <a:lnSpc>
                <a:spcPct val="115000"/>
              </a:lnSpc>
              <a:spcBef>
                <a:spcPts val="0"/>
              </a:spcBef>
              <a:spcAft>
                <a:spcPts val="1600"/>
              </a:spcAft>
              <a:buClr>
                <a:schemeClr val="accent3"/>
              </a:buClr>
              <a:buFont typeface="Proxima Nova"/>
              <a:buChar char="●"/>
              <a:defRPr>
                <a:solidFill>
                  <a:schemeClr val="accent3"/>
                </a:solidFill>
                <a:latin typeface="Proxima Nova"/>
                <a:ea typeface="Proxima Nova"/>
                <a:cs typeface="Proxima Nova"/>
                <a:sym typeface="Proxima Nova"/>
              </a:defRPr>
            </a:lvl4pPr>
            <a:lvl5pPr lvl="4">
              <a:lnSpc>
                <a:spcPct val="115000"/>
              </a:lnSpc>
              <a:spcBef>
                <a:spcPts val="0"/>
              </a:spcBef>
              <a:spcAft>
                <a:spcPts val="1600"/>
              </a:spcAft>
              <a:buClr>
                <a:schemeClr val="accent3"/>
              </a:buClr>
              <a:buFont typeface="Proxima Nova"/>
              <a:buChar char="○"/>
              <a:defRPr>
                <a:solidFill>
                  <a:schemeClr val="accent3"/>
                </a:solidFill>
                <a:latin typeface="Proxima Nova"/>
                <a:ea typeface="Proxima Nova"/>
                <a:cs typeface="Proxima Nova"/>
                <a:sym typeface="Proxima Nova"/>
              </a:defRPr>
            </a:lvl5pPr>
            <a:lvl6pPr lvl="5">
              <a:lnSpc>
                <a:spcPct val="115000"/>
              </a:lnSpc>
              <a:spcBef>
                <a:spcPts val="0"/>
              </a:spcBef>
              <a:spcAft>
                <a:spcPts val="1600"/>
              </a:spcAft>
              <a:buClr>
                <a:schemeClr val="accent3"/>
              </a:buClr>
              <a:buFont typeface="Proxima Nova"/>
              <a:buChar char="■"/>
              <a:defRPr>
                <a:solidFill>
                  <a:schemeClr val="accent3"/>
                </a:solidFill>
                <a:latin typeface="Proxima Nova"/>
                <a:ea typeface="Proxima Nova"/>
                <a:cs typeface="Proxima Nova"/>
                <a:sym typeface="Proxima Nova"/>
              </a:defRPr>
            </a:lvl6pPr>
            <a:lvl7pPr lvl="6">
              <a:lnSpc>
                <a:spcPct val="115000"/>
              </a:lnSpc>
              <a:spcBef>
                <a:spcPts val="0"/>
              </a:spcBef>
              <a:spcAft>
                <a:spcPts val="1600"/>
              </a:spcAft>
              <a:buClr>
                <a:schemeClr val="accent3"/>
              </a:buClr>
              <a:buFont typeface="Proxima Nova"/>
              <a:buChar char="●"/>
              <a:defRPr>
                <a:solidFill>
                  <a:schemeClr val="accent3"/>
                </a:solidFill>
                <a:latin typeface="Proxima Nova"/>
                <a:ea typeface="Proxima Nova"/>
                <a:cs typeface="Proxima Nova"/>
                <a:sym typeface="Proxima Nova"/>
              </a:defRPr>
            </a:lvl7pPr>
            <a:lvl8pPr lvl="7">
              <a:lnSpc>
                <a:spcPct val="115000"/>
              </a:lnSpc>
              <a:spcBef>
                <a:spcPts val="0"/>
              </a:spcBef>
              <a:spcAft>
                <a:spcPts val="1600"/>
              </a:spcAft>
              <a:buClr>
                <a:schemeClr val="accent3"/>
              </a:buClr>
              <a:buFont typeface="Proxima Nova"/>
              <a:buChar char="○"/>
              <a:defRPr>
                <a:solidFill>
                  <a:schemeClr val="accent3"/>
                </a:solidFill>
                <a:latin typeface="Proxima Nova"/>
                <a:ea typeface="Proxima Nova"/>
                <a:cs typeface="Proxima Nova"/>
                <a:sym typeface="Proxima Nova"/>
              </a:defRPr>
            </a:lvl8pPr>
            <a:lvl9pPr lvl="8">
              <a:lnSpc>
                <a:spcPct val="115000"/>
              </a:lnSpc>
              <a:spcBef>
                <a:spcPts val="0"/>
              </a:spcBef>
              <a:spcAft>
                <a:spcPts val="1600"/>
              </a:spcAft>
              <a:buClr>
                <a:schemeClr val="accent3"/>
              </a:buClr>
              <a:buFont typeface="Proxima Nova"/>
              <a:buChar char="■"/>
              <a:defRPr>
                <a:solidFill>
                  <a:schemeClr val="accent3"/>
                </a:solidFill>
                <a:latin typeface="Proxima Nova"/>
                <a:ea typeface="Proxima Nova"/>
                <a:cs typeface="Proxima Nova"/>
                <a:sym typeface="Proxima Nova"/>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dk1"/>
                </a:solidFill>
                <a:latin typeface="Proxima Nova"/>
                <a:ea typeface="Proxima Nova"/>
                <a:cs typeface="Proxima Nova"/>
                <a:sym typeface="Proxima Nova"/>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Shape 59"/>
          <p:cNvSpPr txBox="1"/>
          <p:nvPr>
            <p:ph type="ctrTitle"/>
          </p:nvPr>
        </p:nvSpPr>
        <p:spPr>
          <a:xfrm>
            <a:off x="510450" y="1257300"/>
            <a:ext cx="8123100" cy="1588500"/>
          </a:xfrm>
          <a:prstGeom prst="rect">
            <a:avLst/>
          </a:prstGeom>
        </p:spPr>
        <p:txBody>
          <a:bodyPr anchorCtr="0" anchor="b" bIns="91425" lIns="91425" rIns="91425" wrap="square" tIns="91425">
            <a:noAutofit/>
          </a:bodyPr>
          <a:lstStyle/>
          <a:p>
            <a:pPr lvl="0">
              <a:spcBef>
                <a:spcPts val="0"/>
              </a:spcBef>
              <a:buNone/>
            </a:pPr>
            <a:r>
              <a:rPr lang="en"/>
              <a:t>Otto the Grader</a:t>
            </a:r>
          </a:p>
        </p:txBody>
      </p:sp>
      <p:sp>
        <p:nvSpPr>
          <p:cNvPr id="60" name="Shape 60"/>
          <p:cNvSpPr txBox="1"/>
          <p:nvPr>
            <p:ph idx="1" type="subTitle"/>
          </p:nvPr>
        </p:nvSpPr>
        <p:spPr>
          <a:xfrm>
            <a:off x="510450" y="3182312"/>
            <a:ext cx="8123100" cy="630000"/>
          </a:xfrm>
          <a:prstGeom prst="rect">
            <a:avLst/>
          </a:prstGeom>
        </p:spPr>
        <p:txBody>
          <a:bodyPr anchorCtr="0" anchor="t" bIns="91425" lIns="91425" rIns="91425" wrap="square" tIns="91425">
            <a:noAutofit/>
          </a:bodyPr>
          <a:lstStyle/>
          <a:p>
            <a:pPr lvl="0">
              <a:spcBef>
                <a:spcPts val="0"/>
              </a:spcBef>
              <a:buNone/>
            </a:pPr>
            <a:r>
              <a:rPr lang="en"/>
              <a:t>Autograding with elegance since 2016</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The Problem</a:t>
            </a:r>
          </a:p>
        </p:txBody>
      </p:sp>
      <p:sp>
        <p:nvSpPr>
          <p:cNvPr id="66" name="Shape 66"/>
          <p:cNvSpPr txBox="1"/>
          <p:nvPr>
            <p:ph idx="1" type="body"/>
          </p:nvPr>
        </p:nvSpPr>
        <p:spPr>
          <a:xfrm>
            <a:off x="311700" y="1152475"/>
            <a:ext cx="4871400" cy="3416400"/>
          </a:xfrm>
          <a:prstGeom prst="rect">
            <a:avLst/>
          </a:prstGeom>
        </p:spPr>
        <p:txBody>
          <a:bodyPr anchorCtr="0" anchor="t" bIns="91425" lIns="91425" rIns="91425" wrap="square" tIns="91425">
            <a:noAutofit/>
          </a:bodyPr>
          <a:lstStyle/>
          <a:p>
            <a:pPr indent="-228600" lvl="0" marL="457200" rtl="0">
              <a:spcBef>
                <a:spcPts val="0"/>
              </a:spcBef>
            </a:pPr>
            <a:r>
              <a:rPr lang="en"/>
              <a:t>Has grading ever got you down?</a:t>
            </a:r>
          </a:p>
          <a:p>
            <a:pPr indent="-228600" lvl="0" marL="457200" rtl="0">
              <a:spcBef>
                <a:spcPts val="0"/>
              </a:spcBef>
            </a:pPr>
            <a:r>
              <a:rPr lang="en"/>
              <a:t>Do long nights of reading badly-written student code and trying to figure out their bizarre errors ever make you feel miserable?</a:t>
            </a:r>
          </a:p>
          <a:p>
            <a:pPr indent="-228600" lvl="0" marL="457200" rtl="0">
              <a:spcBef>
                <a:spcPts val="0"/>
              </a:spcBef>
            </a:pPr>
            <a:r>
              <a:rPr lang="en"/>
              <a:t>Do late-night grading sessions drive you nuts until you feel like you’re on the verge of developing a serious drinking problem?</a:t>
            </a:r>
          </a:p>
          <a:p>
            <a:pPr indent="-228600" lvl="0" marL="457200">
              <a:spcBef>
                <a:spcPts val="0"/>
              </a:spcBef>
            </a:pPr>
            <a:r>
              <a:rPr lang="en"/>
              <a:t>We have the solution.</a:t>
            </a:r>
          </a:p>
        </p:txBody>
      </p:sp>
      <p:pic>
        <p:nvPicPr>
          <p:cNvPr descr="LyWZifO.gif" id="67" name="Shape 67"/>
          <p:cNvPicPr preferRelativeResize="0"/>
          <p:nvPr/>
        </p:nvPicPr>
        <p:blipFill>
          <a:blip r:embed="rId3">
            <a:alphaModFix/>
          </a:blip>
          <a:stretch>
            <a:fillRect/>
          </a:stretch>
        </p:blipFill>
        <p:spPr>
          <a:xfrm>
            <a:off x="5515400" y="1211725"/>
            <a:ext cx="3316900" cy="24452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Shape 7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The Solution: Otto.</a:t>
            </a:r>
          </a:p>
        </p:txBody>
      </p:sp>
      <p:sp>
        <p:nvSpPr>
          <p:cNvPr id="73" name="Shape 73"/>
          <p:cNvSpPr txBox="1"/>
          <p:nvPr>
            <p:ph idx="1" type="body"/>
          </p:nvPr>
        </p:nvSpPr>
        <p:spPr>
          <a:xfrm>
            <a:off x="311700" y="4091125"/>
            <a:ext cx="8520600" cy="477600"/>
          </a:xfrm>
          <a:prstGeom prst="rect">
            <a:avLst/>
          </a:prstGeom>
        </p:spPr>
        <p:txBody>
          <a:bodyPr anchorCtr="0" anchor="t" bIns="91425" lIns="91425" rIns="91425" wrap="square" tIns="91425">
            <a:noAutofit/>
          </a:bodyPr>
          <a:lstStyle/>
          <a:p>
            <a:pPr lvl="0" algn="ctr">
              <a:spcBef>
                <a:spcPts val="0"/>
              </a:spcBef>
              <a:buNone/>
            </a:pPr>
            <a:r>
              <a:rPr lang="en"/>
              <a:t>He is the hero we need.</a:t>
            </a:r>
          </a:p>
        </p:txBody>
      </p:sp>
      <p:pic>
        <p:nvPicPr>
          <p:cNvPr id="74" name="Shape 74"/>
          <p:cNvPicPr preferRelativeResize="0"/>
          <p:nvPr/>
        </p:nvPicPr>
        <p:blipFill>
          <a:blip r:embed="rId3">
            <a:alphaModFix/>
          </a:blip>
          <a:stretch>
            <a:fillRect/>
          </a:stretch>
        </p:blipFill>
        <p:spPr>
          <a:xfrm>
            <a:off x="3125225" y="1017725"/>
            <a:ext cx="2893550" cy="2893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Shape 79"/>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So who is Otto?</a:t>
            </a:r>
          </a:p>
        </p:txBody>
      </p:sp>
      <p:sp>
        <p:nvSpPr>
          <p:cNvPr id="80" name="Shape 80"/>
          <p:cNvSpPr txBox="1"/>
          <p:nvPr>
            <p:ph idx="1" type="body"/>
          </p:nvPr>
        </p:nvSpPr>
        <p:spPr>
          <a:xfrm>
            <a:off x="311700" y="1152475"/>
            <a:ext cx="5463300" cy="3416400"/>
          </a:xfrm>
          <a:prstGeom prst="rect">
            <a:avLst/>
          </a:prstGeom>
        </p:spPr>
        <p:txBody>
          <a:bodyPr anchorCtr="0" anchor="t" bIns="91425" lIns="91425" rIns="91425" wrap="square" tIns="91425">
            <a:noAutofit/>
          </a:bodyPr>
          <a:lstStyle/>
          <a:p>
            <a:pPr indent="-228600" lvl="0" marL="457200" rtl="0">
              <a:spcBef>
                <a:spcPts val="0"/>
              </a:spcBef>
            </a:pPr>
            <a:r>
              <a:rPr lang="en"/>
              <a:t>Otto is a sophisticated piece of cluster-management software consisting of a central command-and-control server and any number of client bots (“Otto-bots”). </a:t>
            </a:r>
          </a:p>
          <a:p>
            <a:pPr indent="-228600" lvl="0" marL="457200" rtl="0">
              <a:spcBef>
                <a:spcPts val="0"/>
              </a:spcBef>
            </a:pPr>
            <a:r>
              <a:rPr lang="en"/>
              <a:t>As long as the server and at least one Otto-bot are running, Otto will run to completion.</a:t>
            </a:r>
          </a:p>
          <a:p>
            <a:pPr indent="-228600" lvl="0" marL="457200">
              <a:spcBef>
                <a:spcPts val="0"/>
              </a:spcBef>
            </a:pPr>
            <a:r>
              <a:rPr lang="en"/>
              <a:t>All you have to do is run Otto from the command line, and then you will be free to sit back and relax as he takes care of everything for you!</a:t>
            </a:r>
          </a:p>
        </p:txBody>
      </p:sp>
      <p:pic>
        <p:nvPicPr>
          <p:cNvPr id="81" name="Shape 81"/>
          <p:cNvPicPr preferRelativeResize="0"/>
          <p:nvPr/>
        </p:nvPicPr>
        <p:blipFill>
          <a:blip r:embed="rId3">
            <a:alphaModFix/>
          </a:blip>
          <a:stretch>
            <a:fillRect/>
          </a:stretch>
        </p:blipFill>
        <p:spPr>
          <a:xfrm>
            <a:off x="5774992" y="1017725"/>
            <a:ext cx="2905282" cy="341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Shape 8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It beats manual grading, hands-down.</a:t>
            </a:r>
          </a:p>
        </p:txBody>
      </p:sp>
      <p:pic>
        <p:nvPicPr>
          <p:cNvPr descr="3aGiJqC - Imgur.gif" id="87" name="Shape 87"/>
          <p:cNvPicPr preferRelativeResize="0"/>
          <p:nvPr/>
        </p:nvPicPr>
        <p:blipFill>
          <a:blip r:embed="rId3">
            <a:alphaModFix/>
          </a:blip>
          <a:stretch>
            <a:fillRect/>
          </a:stretch>
        </p:blipFill>
        <p:spPr>
          <a:xfrm>
            <a:off x="2425428" y="1521812"/>
            <a:ext cx="4293124" cy="2415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Shape 9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Some questions you probably have...</a:t>
            </a:r>
          </a:p>
        </p:txBody>
      </p:sp>
      <p:sp>
        <p:nvSpPr>
          <p:cNvPr id="93" name="Shape 93"/>
          <p:cNvSpPr txBox="1"/>
          <p:nvPr>
            <p:ph idx="1" type="body"/>
          </p:nvPr>
        </p:nvSpPr>
        <p:spPr>
          <a:xfrm>
            <a:off x="311700" y="1152475"/>
            <a:ext cx="4397700" cy="3416400"/>
          </a:xfrm>
          <a:prstGeom prst="rect">
            <a:avLst/>
          </a:prstGeom>
        </p:spPr>
        <p:txBody>
          <a:bodyPr anchorCtr="0" anchor="t" bIns="91425" lIns="91425" rIns="91425" wrap="square" tIns="91425">
            <a:noAutofit/>
          </a:bodyPr>
          <a:lstStyle/>
          <a:p>
            <a:pPr indent="-228600" lvl="0" marL="457200" rtl="0">
              <a:spcBef>
                <a:spcPts val="0"/>
              </a:spcBef>
            </a:pPr>
            <a:r>
              <a:rPr lang="en"/>
              <a:t>How can Otto possibly be trusted to properly grade up to hundreds of student assignments??</a:t>
            </a:r>
          </a:p>
          <a:p>
            <a:pPr indent="-228600" lvl="0" marL="457200" rtl="0">
              <a:spcBef>
                <a:spcPts val="0"/>
              </a:spcBef>
            </a:pPr>
            <a:r>
              <a:rPr lang="en"/>
              <a:t>How can you trust him not to veer horribly off course??</a:t>
            </a:r>
          </a:p>
          <a:p>
            <a:pPr indent="-228600" lvl="0" marL="457200">
              <a:spcBef>
                <a:spcPts val="0"/>
              </a:spcBef>
            </a:pPr>
            <a:r>
              <a:rPr lang="en"/>
              <a:t>How can you be sure that you will get all the results that your panicking students are counting on you to deliver??</a:t>
            </a:r>
          </a:p>
        </p:txBody>
      </p:sp>
      <p:pic>
        <p:nvPicPr>
          <p:cNvPr descr="Ayw9Jsg - Imgur.gif" id="94" name="Shape 94"/>
          <p:cNvPicPr preferRelativeResize="0"/>
          <p:nvPr/>
        </p:nvPicPr>
        <p:blipFill>
          <a:blip r:embed="rId3">
            <a:alphaModFix/>
          </a:blip>
          <a:stretch>
            <a:fillRect/>
          </a:stretch>
        </p:blipFill>
        <p:spPr>
          <a:xfrm>
            <a:off x="4775175" y="1525425"/>
            <a:ext cx="4122899" cy="23223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Shape 99"/>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Don’t worry. You can count on Otto.</a:t>
            </a:r>
          </a:p>
        </p:txBody>
      </p:sp>
      <p:sp>
        <p:nvSpPr>
          <p:cNvPr id="100" name="Shape 100"/>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228600" lvl="0" marL="457200" rtl="0">
              <a:spcBef>
                <a:spcPts val="0"/>
              </a:spcBef>
            </a:pPr>
            <a:r>
              <a:rPr lang="en"/>
              <a:t>Otto’s server component takes in:</a:t>
            </a:r>
          </a:p>
          <a:p>
            <a:pPr indent="-330200" lvl="1" marL="914400" rtl="0">
              <a:spcBef>
                <a:spcPts val="0"/>
              </a:spcBef>
              <a:buSzPct val="100000"/>
            </a:pPr>
            <a:r>
              <a:rPr lang="en" sz="1600"/>
              <a:t>a directory with student assignments to be graded</a:t>
            </a:r>
          </a:p>
          <a:p>
            <a:pPr indent="-330200" lvl="1" marL="914400" rtl="0">
              <a:spcBef>
                <a:spcPts val="0"/>
              </a:spcBef>
              <a:buSzPct val="100000"/>
            </a:pPr>
            <a:r>
              <a:rPr lang="en" sz="1600"/>
              <a:t>another directory with any files needed for “otto-mated” testing (such as Makefiles, grading scripts, and interface files)</a:t>
            </a:r>
          </a:p>
          <a:p>
            <a:pPr indent="-330200" lvl="1" marL="914400" rtl="0">
              <a:spcBef>
                <a:spcPts val="0"/>
              </a:spcBef>
              <a:buSzPct val="100000"/>
            </a:pPr>
            <a:r>
              <a:rPr lang="en" sz="1600"/>
              <a:t>a text file containing a single command (this can be a command to run a grading script)</a:t>
            </a:r>
          </a:p>
          <a:p>
            <a:pPr indent="-228600" lvl="0" marL="457200" rtl="0">
              <a:spcBef>
                <a:spcPts val="0"/>
              </a:spcBef>
            </a:pPr>
            <a:r>
              <a:rPr lang="en"/>
              <a:t>The server and clients exchange information through a variety of different sockets following different communication paradigms.</a:t>
            </a:r>
          </a:p>
          <a:p>
            <a:pPr indent="-228600" lvl="0" marL="457200">
              <a:spcBef>
                <a:spcPts val="0"/>
              </a:spcBef>
            </a:pPr>
            <a:r>
              <a:rPr lang="en"/>
              <a:t>The clients receive all necessary information from the server, and split up the work of running the given command on student code.</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Shape 105"/>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You might be thinking, “Surely you can’t be serious!”</a:t>
            </a:r>
          </a:p>
        </p:txBody>
      </p:sp>
      <p:sp>
        <p:nvSpPr>
          <p:cNvPr id="106" name="Shape 106"/>
          <p:cNvSpPr txBox="1"/>
          <p:nvPr>
            <p:ph idx="1" type="body"/>
          </p:nvPr>
        </p:nvSpPr>
        <p:spPr>
          <a:xfrm>
            <a:off x="311700" y="4025350"/>
            <a:ext cx="8520600" cy="789300"/>
          </a:xfrm>
          <a:prstGeom prst="rect">
            <a:avLst/>
          </a:prstGeom>
        </p:spPr>
        <p:txBody>
          <a:bodyPr anchorCtr="0" anchor="t" bIns="91425" lIns="91425" rIns="91425" wrap="square" tIns="91425">
            <a:noAutofit/>
          </a:bodyPr>
          <a:lstStyle/>
          <a:p>
            <a:pPr lvl="0" rtl="0" algn="ctr">
              <a:spcBef>
                <a:spcPts val="0"/>
              </a:spcBef>
              <a:buNone/>
            </a:pPr>
            <a:r>
              <a:rPr lang="en"/>
              <a:t>Let us convince you.</a:t>
            </a:r>
          </a:p>
        </p:txBody>
      </p:sp>
      <p:pic>
        <p:nvPicPr>
          <p:cNvPr descr="giphy.gif" id="107" name="Shape 107"/>
          <p:cNvPicPr preferRelativeResize="0"/>
          <p:nvPr/>
        </p:nvPicPr>
        <p:blipFill>
          <a:blip r:embed="rId3">
            <a:alphaModFix/>
          </a:blip>
          <a:stretch>
            <a:fillRect/>
          </a:stretch>
        </p:blipFill>
        <p:spPr>
          <a:xfrm>
            <a:off x="2288975" y="1170125"/>
            <a:ext cx="4566058" cy="2566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Shape 11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Welcome to a brave new world.</a:t>
            </a:r>
          </a:p>
        </p:txBody>
      </p:sp>
      <p:sp>
        <p:nvSpPr>
          <p:cNvPr id="113" name="Shape 113"/>
          <p:cNvSpPr txBox="1"/>
          <p:nvPr>
            <p:ph idx="1" type="body"/>
          </p:nvPr>
        </p:nvSpPr>
        <p:spPr>
          <a:xfrm>
            <a:off x="311700" y="3996175"/>
            <a:ext cx="8520600" cy="572700"/>
          </a:xfrm>
          <a:prstGeom prst="rect">
            <a:avLst/>
          </a:prstGeom>
        </p:spPr>
        <p:txBody>
          <a:bodyPr anchorCtr="0" anchor="t" bIns="91425" lIns="91425" rIns="91425" wrap="square" tIns="91425">
            <a:noAutofit/>
          </a:bodyPr>
          <a:lstStyle/>
          <a:p>
            <a:pPr lvl="0" algn="ctr">
              <a:spcBef>
                <a:spcPts val="0"/>
              </a:spcBef>
              <a:buNone/>
            </a:pPr>
            <a:r>
              <a:rPr lang="en"/>
              <a:t>Welcome to Otto’s world.</a:t>
            </a:r>
          </a:p>
        </p:txBody>
      </p:sp>
      <p:pic>
        <p:nvPicPr>
          <p:cNvPr descr="output_pEJeya.gif" id="114" name="Shape 114"/>
          <p:cNvPicPr preferRelativeResize="0"/>
          <p:nvPr/>
        </p:nvPicPr>
        <p:blipFill>
          <a:blip r:embed="rId3">
            <a:alphaModFix/>
          </a:blip>
          <a:stretch>
            <a:fillRect/>
          </a:stretch>
        </p:blipFill>
        <p:spPr>
          <a:xfrm>
            <a:off x="2215900" y="1234925"/>
            <a:ext cx="4712198" cy="2673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